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850F-3BB4-42C9-8FB8-3C1704136DFD}" type="datetimeFigureOut">
              <a:rPr lang="es-MX" smtClean="0"/>
              <a:t>24/04/2012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6B8E9-BF48-4B7C-B9BA-31715551BB4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eresamam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iradasypostales.blogspot.com.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miradas y postales 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65386"/>
            <a:ext cx="8657270" cy="6682331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642910" y="1571612"/>
            <a:ext cx="364333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>
                <a:latin typeface="Segoe Print" pitchFamily="2" charset="0"/>
              </a:rPr>
              <a:t>MIRADAS Y POSTALES </a:t>
            </a:r>
            <a:r>
              <a:rPr lang="es-MX" sz="1600" dirty="0" smtClean="0">
                <a:latin typeface="Segoe Print" pitchFamily="2" charset="0"/>
              </a:rPr>
              <a:t/>
            </a:r>
            <a:br>
              <a:rPr lang="es-MX" sz="1600" dirty="0" smtClean="0">
                <a:latin typeface="Segoe Print" pitchFamily="2" charset="0"/>
              </a:rPr>
            </a:br>
            <a:r>
              <a:rPr lang="es-MX" sz="1600" dirty="0">
                <a:latin typeface="Segoe Print" pitchFamily="2" charset="0"/>
              </a:rPr>
              <a:t>Es un intercambio internacional de arte</a:t>
            </a:r>
            <a:r>
              <a:rPr lang="es-MX" sz="1600" dirty="0" smtClean="0">
                <a:latin typeface="Segoe Print" pitchFamily="2" charset="0"/>
              </a:rPr>
              <a:t>, ideas, amistad </a:t>
            </a:r>
            <a:r>
              <a:rPr lang="es-MX" sz="1600" dirty="0">
                <a:latin typeface="Segoe Print" pitchFamily="2" charset="0"/>
              </a:rPr>
              <a:t>y miradas de un mundo que se manifiesta </a:t>
            </a:r>
            <a:r>
              <a:rPr lang="es-MX" sz="1600" dirty="0" smtClean="0">
                <a:latin typeface="Segoe Print" pitchFamily="2" charset="0"/>
              </a:rPr>
              <a:t>artísticamente</a:t>
            </a:r>
            <a:r>
              <a:rPr lang="es-MX" sz="1600" dirty="0">
                <a:latin typeface="Segoe Print" pitchFamily="2" charset="0"/>
              </a:rPr>
              <a:t>, siendo un reflejo social</a:t>
            </a:r>
            <a:r>
              <a:rPr lang="es-MX" sz="1600" dirty="0" smtClean="0">
                <a:latin typeface="Segoe Print" pitchFamily="2" charset="0"/>
              </a:rPr>
              <a:t>.</a:t>
            </a:r>
          </a:p>
          <a:p>
            <a:pPr algn="just"/>
            <a:r>
              <a:rPr lang="es-MX" sz="1600" dirty="0" smtClean="0">
                <a:latin typeface="Segoe Print" pitchFamily="2" charset="0"/>
              </a:rPr>
              <a:t> </a:t>
            </a:r>
            <a:br>
              <a:rPr lang="es-MX" sz="1600" dirty="0" smtClean="0">
                <a:latin typeface="Segoe Print" pitchFamily="2" charset="0"/>
              </a:rPr>
            </a:br>
            <a:r>
              <a:rPr lang="es-MX" sz="1600" dirty="0" smtClean="0">
                <a:latin typeface="Segoe Print" pitchFamily="2" charset="0"/>
              </a:rPr>
              <a:t>DESCRIPCIÓN </a:t>
            </a:r>
            <a:br>
              <a:rPr lang="es-MX" sz="1600" dirty="0" smtClean="0">
                <a:latin typeface="Segoe Print" pitchFamily="2" charset="0"/>
              </a:rPr>
            </a:br>
            <a:r>
              <a:rPr lang="es-MX" sz="1600" dirty="0">
                <a:latin typeface="Segoe Print" pitchFamily="2" charset="0"/>
              </a:rPr>
              <a:t>Se invita-convoca a Artistas-No Artistas a realizar Arte Postal.</a:t>
            </a:r>
            <a:r>
              <a:rPr lang="es-MX" sz="1600" dirty="0" smtClean="0">
                <a:latin typeface="Segoe Print" pitchFamily="2" charset="0"/>
              </a:rPr>
              <a:t/>
            </a:r>
            <a:br>
              <a:rPr lang="es-MX" sz="1600" dirty="0" smtClean="0">
                <a:latin typeface="Segoe Print" pitchFamily="2" charset="0"/>
              </a:rPr>
            </a:br>
            <a:r>
              <a:rPr lang="es-MX" sz="1600" dirty="0">
                <a:latin typeface="Segoe Print" pitchFamily="2" charset="0"/>
              </a:rPr>
              <a:t>Reflejando la situación política -social de las mujeres en sus países, para el </a:t>
            </a:r>
            <a:r>
              <a:rPr lang="es-MX" sz="1600" dirty="0" smtClean="0">
                <a:latin typeface="Segoe Print" pitchFamily="2" charset="0"/>
              </a:rPr>
              <a:t>“Encuentro </a:t>
            </a:r>
            <a:r>
              <a:rPr lang="es-MX" sz="1600" dirty="0">
                <a:latin typeface="Segoe Print" pitchFamily="2" charset="0"/>
              </a:rPr>
              <a:t>de Artistas por la No violencia hacia las mujeres” a realizarse en Bahía Blanca-Argentina</a:t>
            </a:r>
            <a:r>
              <a:rPr lang="es-MX" sz="1600" dirty="0" smtClean="0">
                <a:latin typeface="Segoe Print" pitchFamily="2" charset="0"/>
              </a:rPr>
              <a:t>, el </a:t>
            </a:r>
            <a:r>
              <a:rPr lang="es-MX" sz="1600" dirty="0">
                <a:latin typeface="Segoe Print" pitchFamily="2" charset="0"/>
              </a:rPr>
              <a:t>25 de Noviembre de 2012 en el marco del Día Internacional por la No violencia hacia las </a:t>
            </a:r>
            <a:r>
              <a:rPr lang="es-MX" sz="1600" dirty="0" smtClean="0">
                <a:latin typeface="Segoe Print" pitchFamily="2" charset="0"/>
              </a:rPr>
              <a:t>Mujeres.</a:t>
            </a:r>
            <a:endParaRPr lang="es-MX" sz="1600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iradas y postales 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5386"/>
            <a:ext cx="8728708" cy="673747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57158" y="1643050"/>
            <a:ext cx="392909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Segoe Print" pitchFamily="2" charset="0"/>
              </a:rPr>
              <a:t>P</a:t>
            </a:r>
            <a:r>
              <a:rPr lang="es-MX" dirty="0" smtClean="0">
                <a:latin typeface="Segoe Print" pitchFamily="2" charset="0"/>
              </a:rPr>
              <a:t>ara luego recorrer los países que integran este evento y seguir participando en muestras de galerías y/o callejeras.</a:t>
            </a:r>
          </a:p>
          <a:p>
            <a:pPr algn="just"/>
            <a:r>
              <a:rPr lang="es-MX" dirty="0" smtClean="0">
                <a:latin typeface="Segoe Print" pitchFamily="2" charset="0"/>
              </a:rPr>
              <a:t>BASES</a:t>
            </a:r>
            <a:r>
              <a:rPr lang="es-MX" dirty="0"/>
              <a:t> </a:t>
            </a:r>
            <a:endParaRPr lang="es-MX" dirty="0" smtClean="0"/>
          </a:p>
          <a:p>
            <a:pPr algn="just"/>
            <a:r>
              <a:rPr lang="es-MX" dirty="0" smtClean="0">
                <a:latin typeface="Segoe Print" pitchFamily="2" charset="0"/>
              </a:rPr>
              <a:t>Técnicas</a:t>
            </a:r>
            <a:r>
              <a:rPr lang="es-MX" dirty="0">
                <a:latin typeface="Segoe Print" pitchFamily="2" charset="0"/>
              </a:rPr>
              <a:t>: </a:t>
            </a:r>
            <a:r>
              <a:rPr lang="es-MX" dirty="0" smtClean="0">
                <a:latin typeface="Segoe Print" pitchFamily="2" charset="0"/>
              </a:rPr>
              <a:t>Libre (fotografías</a:t>
            </a:r>
            <a:r>
              <a:rPr lang="es-MX" dirty="0">
                <a:latin typeface="Segoe Print" pitchFamily="2" charset="0"/>
              </a:rPr>
              <a:t>, </a:t>
            </a:r>
            <a:r>
              <a:rPr lang="es-MX" dirty="0" smtClean="0">
                <a:latin typeface="Segoe Print" pitchFamily="2" charset="0"/>
              </a:rPr>
              <a:t>collage, pinturas, </a:t>
            </a:r>
            <a:r>
              <a:rPr lang="es-MX" dirty="0">
                <a:latin typeface="Segoe Print" pitchFamily="2" charset="0"/>
              </a:rPr>
              <a:t>grabados, escritos, poemas, etc</a:t>
            </a:r>
            <a:r>
              <a:rPr lang="es-MX" dirty="0" smtClean="0">
                <a:latin typeface="Segoe Print" pitchFamily="2" charset="0"/>
              </a:rPr>
              <a:t>.)</a:t>
            </a:r>
            <a:r>
              <a:rPr lang="es-MX" dirty="0">
                <a:latin typeface="Segoe Print" pitchFamily="2" charset="0"/>
              </a:rPr>
              <a:t> </a:t>
            </a: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>
                <a:latin typeface="Segoe Print" pitchFamily="2" charset="0"/>
              </a:rPr>
              <a:t>Todos los escritos, poemas, versos, frases, deben ser pasados al ingles y al español.</a:t>
            </a: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smtClean="0">
                <a:latin typeface="Segoe Print" pitchFamily="2" charset="0"/>
              </a:rPr>
              <a:t>Tamaño: se sugieren para México </a:t>
            </a:r>
            <a:r>
              <a:rPr lang="es-MX" dirty="0" err="1" smtClean="0">
                <a:latin typeface="Segoe Print" pitchFamily="2" charset="0"/>
              </a:rPr>
              <a:t>12x12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cms.</a:t>
            </a:r>
            <a:r>
              <a:rPr lang="es-MX" dirty="0" smtClean="0">
                <a:latin typeface="Segoe Print" pitchFamily="2" charset="0"/>
              </a:rPr>
              <a:t> ó </a:t>
            </a:r>
            <a:r>
              <a:rPr lang="es-MX" dirty="0" err="1" smtClean="0">
                <a:latin typeface="Segoe Print" pitchFamily="2" charset="0"/>
              </a:rPr>
              <a:t>10.5x17cms</a:t>
            </a:r>
            <a:r>
              <a:rPr lang="es-MX" dirty="0" smtClean="0">
                <a:latin typeface="Segoe Print" pitchFamily="2" charset="0"/>
              </a:rPr>
              <a:t>.</a:t>
            </a:r>
          </a:p>
          <a:p>
            <a:pPr algn="just"/>
            <a:r>
              <a:rPr lang="es-MX" dirty="0" smtClean="0">
                <a:latin typeface="Segoe Print" pitchFamily="2" charset="0"/>
              </a:rPr>
              <a:t>Papel: 180 o 250 </a:t>
            </a:r>
            <a:r>
              <a:rPr lang="es-MX" dirty="0" err="1" smtClean="0">
                <a:latin typeface="Segoe Print" pitchFamily="2" charset="0"/>
              </a:rPr>
              <a:t>grms</a:t>
            </a:r>
            <a:r>
              <a:rPr lang="es-MX" dirty="0" smtClean="0">
                <a:latin typeface="Segoe Print" pitchFamily="2" charset="0"/>
              </a:rPr>
              <a:t>.</a:t>
            </a:r>
          </a:p>
          <a:p>
            <a:r>
              <a:rPr lang="es-MX" dirty="0" smtClean="0">
                <a:latin typeface="Segoe Print" pitchFamily="2" charset="0"/>
              </a:rPr>
              <a:t>Cantidad: Libre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 smtClean="0">
              <a:latin typeface="Segoe Print" pitchFamily="2" charset="0"/>
            </a:endParaRPr>
          </a:p>
          <a:p>
            <a:pPr algn="ctr"/>
            <a:endParaRPr lang="es-MX" dirty="0" smtClean="0">
              <a:latin typeface="Segoe Print" pitchFamily="2" charset="0"/>
            </a:endParaRP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iradas y postales 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120528"/>
            <a:ext cx="8728709" cy="652318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85786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00034" y="1714488"/>
            <a:ext cx="3857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latin typeface="Segoe Print" pitchFamily="2" charset="0"/>
              </a:rPr>
              <a:t>IMPORTANTE: Una vez enviadas las obras, enviar las imágenes en formato </a:t>
            </a:r>
            <a:r>
              <a:rPr lang="es-MX" dirty="0" err="1">
                <a:latin typeface="Segoe Print" pitchFamily="2" charset="0"/>
              </a:rPr>
              <a:t>JPG</a:t>
            </a:r>
            <a:r>
              <a:rPr lang="es-MX" dirty="0">
                <a:latin typeface="Segoe Print" pitchFamily="2" charset="0"/>
              </a:rPr>
              <a:t> (preferiblemente no muy pesadas) a las siguientes direcciones mail:</a:t>
            </a: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>
                <a:latin typeface="Segoe Print" pitchFamily="2" charset="0"/>
              </a:rPr>
              <a:t>corralesolga@hotmail.com </a:t>
            </a: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>
                <a:latin typeface="Segoe Print" pitchFamily="2" charset="0"/>
              </a:rPr>
              <a:t>ipoca@yahoo.com.ar</a:t>
            </a: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err="1" smtClean="0">
                <a:latin typeface="Segoe Print" pitchFamily="2" charset="0"/>
              </a:rPr>
              <a:t>Lxs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>
                <a:latin typeface="Segoe Print" pitchFamily="2" charset="0"/>
              </a:rPr>
              <a:t>Artistas crearán y/o intervendrán las postales de un solo lado, dejando el </a:t>
            </a:r>
            <a:r>
              <a:rPr lang="es-MX" dirty="0" smtClean="0">
                <a:latin typeface="Segoe Print" pitchFamily="2" charset="0"/>
              </a:rPr>
              <a:t>lado adverso en</a:t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>
                <a:latin typeface="Segoe Print" pitchFamily="2" charset="0"/>
              </a:rPr>
              <a:t>blanco para la intervención del público que visitará la muestra.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iradas y postales 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20527"/>
            <a:ext cx="8871584" cy="662719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14282" y="1643050"/>
            <a:ext cx="40719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Segoe Print" pitchFamily="2" charset="0"/>
              </a:rPr>
              <a:t>No jurado, no devolución, no comercialización. Todas las obras serán publicadas on-line en el blog. </a:t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smtClean="0">
                <a:latin typeface="Segoe Print" pitchFamily="2" charset="0"/>
              </a:rPr>
              <a:t>Se seleccionaran todas las obras recibidas salvo las que no guarden el criterio de la temática propuesta.</a:t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smtClean="0">
                <a:latin typeface="Segoe Print" pitchFamily="2" charset="0"/>
              </a:rPr>
              <a:t/>
            </a:r>
            <a:br>
              <a:rPr lang="es-MX" dirty="0" smtClean="0">
                <a:latin typeface="Segoe Print" pitchFamily="2" charset="0"/>
              </a:rPr>
            </a:br>
            <a:r>
              <a:rPr lang="es-MX" dirty="0" smtClean="0">
                <a:latin typeface="Segoe Print" pitchFamily="2" charset="0"/>
              </a:rPr>
              <a:t>La participación en esta convocatoria es libre e implica el conocimiento y plena aceptación de las bases de la misma.</a:t>
            </a:r>
            <a:endParaRPr lang="es-MX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iradas y postales 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" y="120528"/>
            <a:ext cx="8572561" cy="6616945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28597" y="2000240"/>
            <a:ext cx="40005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>
                <a:latin typeface="Segoe Print" pitchFamily="2" charset="0"/>
              </a:rPr>
              <a:t>Anfitrionas en México: </a:t>
            </a:r>
            <a:r>
              <a:rPr lang="es-MX" dirty="0" err="1" smtClean="0">
                <a:latin typeface="Segoe Print" pitchFamily="2" charset="0"/>
              </a:rPr>
              <a:t>AMAM</a:t>
            </a:r>
            <a:r>
              <a:rPr lang="es-MX" dirty="0" smtClean="0">
                <a:latin typeface="Segoe Print" pitchFamily="2" charset="0"/>
              </a:rPr>
              <a:t> A.C. Asociación Internacional de Mujeres Abrazando México.</a:t>
            </a:r>
          </a:p>
          <a:p>
            <a:pPr algn="just"/>
            <a:endParaRPr lang="es-MX" dirty="0">
              <a:latin typeface="Segoe Print" pitchFamily="2" charset="0"/>
            </a:endParaRPr>
          </a:p>
          <a:p>
            <a:pPr algn="just"/>
            <a:r>
              <a:rPr lang="es-MX" dirty="0" smtClean="0">
                <a:latin typeface="Segoe Print" pitchFamily="2" charset="0"/>
              </a:rPr>
              <a:t>Fecha límite de recepción en México: 31 de julio de 2012, se aceptarán las propuestas que lleguen con sello postal de esa fecha.</a:t>
            </a:r>
          </a:p>
          <a:p>
            <a:pPr algn="just"/>
            <a:endParaRPr lang="es-MX" dirty="0">
              <a:latin typeface="Segoe Print" pitchFamily="2" charset="0"/>
            </a:endParaRPr>
          </a:p>
          <a:p>
            <a:r>
              <a:rPr lang="es-MX" dirty="0" smtClean="0">
                <a:latin typeface="Segoe Print" pitchFamily="2" charset="0"/>
              </a:rPr>
              <a:t>Dirección: Av. Hidalgo </a:t>
            </a:r>
            <a:r>
              <a:rPr lang="es-MX" dirty="0" err="1" smtClean="0">
                <a:latin typeface="Segoe Print" pitchFamily="2" charset="0"/>
              </a:rPr>
              <a:t>N°5</a:t>
            </a:r>
            <a:r>
              <a:rPr lang="es-MX" dirty="0" smtClean="0">
                <a:latin typeface="Segoe Print" pitchFamily="2" charset="0"/>
              </a:rPr>
              <a:t>, San Martín </a:t>
            </a:r>
            <a:r>
              <a:rPr lang="es-MX" dirty="0" err="1" smtClean="0">
                <a:latin typeface="Segoe Print" pitchFamily="2" charset="0"/>
              </a:rPr>
              <a:t>Tepetlixpan</a:t>
            </a:r>
            <a:r>
              <a:rPr lang="es-MX" dirty="0" smtClean="0">
                <a:latin typeface="Segoe Print" pitchFamily="2" charset="0"/>
              </a:rPr>
              <a:t>, </a:t>
            </a:r>
            <a:r>
              <a:rPr lang="es-MX" dirty="0" err="1" smtClean="0">
                <a:latin typeface="Segoe Print" pitchFamily="2" charset="0"/>
              </a:rPr>
              <a:t>Cuautitlán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Izcalli</a:t>
            </a:r>
            <a:r>
              <a:rPr lang="es-MX" dirty="0" smtClean="0">
                <a:latin typeface="Segoe Print" pitchFamily="2" charset="0"/>
              </a:rPr>
              <a:t>, Estado de México, C.P. 54763.</a:t>
            </a:r>
          </a:p>
          <a:p>
            <a:r>
              <a:rPr lang="es-MX" dirty="0" smtClean="0">
                <a:latin typeface="Segoe Print" pitchFamily="2" charset="0"/>
              </a:rPr>
              <a:t>TEL. 0445527842317</a:t>
            </a:r>
          </a:p>
          <a:p>
            <a:r>
              <a:rPr lang="es-MX" dirty="0" smtClean="0">
                <a:latin typeface="Segoe Print" pitchFamily="2" charset="0"/>
              </a:rPr>
              <a:t>58082271</a:t>
            </a:r>
          </a:p>
          <a:p>
            <a:endParaRPr lang="es-MX" dirty="0">
              <a:latin typeface="Segoe Print" pitchFamily="2" charset="0"/>
            </a:endParaRPr>
          </a:p>
          <a:p>
            <a:endParaRPr lang="es-MX" dirty="0" smtClean="0">
              <a:latin typeface="Segoe Print" pitchFamily="2" charset="0"/>
            </a:endParaRPr>
          </a:p>
          <a:p>
            <a:endParaRPr lang="es-MX" dirty="0" smtClean="0">
              <a:latin typeface="Segoe Print" pitchFamily="2" charset="0"/>
            </a:endParaRPr>
          </a:p>
          <a:p>
            <a:pPr algn="just"/>
            <a:endParaRPr lang="es-MX" dirty="0" smtClean="0">
              <a:latin typeface="Segoe Print" pitchFamily="2" charset="0"/>
            </a:endParaRPr>
          </a:p>
          <a:p>
            <a:pPr algn="just"/>
            <a:endParaRPr lang="es-MX" dirty="0">
              <a:latin typeface="Segoe Print" pitchFamily="2" charset="0"/>
            </a:endParaRPr>
          </a:p>
          <a:p>
            <a:pPr algn="just"/>
            <a:endParaRPr lang="es-MX" dirty="0" smtClean="0">
              <a:latin typeface="Segoe Print" pitchFamily="2" charset="0"/>
            </a:endParaRPr>
          </a:p>
          <a:p>
            <a:pPr algn="just"/>
            <a:endParaRPr lang="es-MX" dirty="0" smtClean="0">
              <a:latin typeface="Segoe Print" pitchFamily="2" charset="0"/>
            </a:endParaRPr>
          </a:p>
          <a:p>
            <a:pPr algn="just"/>
            <a:endParaRPr lang="es-MX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iradas y postales 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65386"/>
            <a:ext cx="8728708" cy="673747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28596" y="1500174"/>
            <a:ext cx="35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Segoe Print" pitchFamily="2" charset="0"/>
              </a:rPr>
              <a:t>Contacto:</a:t>
            </a:r>
          </a:p>
          <a:p>
            <a:r>
              <a:rPr lang="es-MX" dirty="0" smtClean="0">
                <a:latin typeface="Segoe Print" pitchFamily="2" charset="0"/>
                <a:hlinkClick r:id="rId3"/>
              </a:rPr>
              <a:t>mujeresamam@gmail.com</a:t>
            </a:r>
            <a:endParaRPr lang="es-MX" dirty="0" smtClean="0">
              <a:latin typeface="Segoe Print" pitchFamily="2" charset="0"/>
            </a:endParaRPr>
          </a:p>
          <a:p>
            <a:endParaRPr lang="es-MX" dirty="0" smtClean="0">
              <a:latin typeface="Segoe Print" pitchFamily="2" charset="0"/>
            </a:endParaRPr>
          </a:p>
          <a:p>
            <a:r>
              <a:rPr lang="es-MX" dirty="0" smtClean="0">
                <a:latin typeface="Segoe Print" pitchFamily="2" charset="0"/>
              </a:rPr>
              <a:t>Blog:</a:t>
            </a:r>
          </a:p>
          <a:p>
            <a:r>
              <a:rPr lang="es-MX" smtClean="0">
                <a:latin typeface="Segoe Print" pitchFamily="2" charset="0"/>
                <a:hlinkClick r:id="rId4"/>
              </a:rPr>
              <a:t>http://miradasypostales.blogspot.com.ar/</a:t>
            </a:r>
            <a:endParaRPr lang="es-MX" smtClean="0">
              <a:latin typeface="Segoe Print" pitchFamily="2" charset="0"/>
            </a:endParaRPr>
          </a:p>
          <a:p>
            <a:endParaRPr lang="es-MX" smtClean="0">
              <a:latin typeface="Segoe Print" pitchFamily="2" charset="0"/>
            </a:endParaRPr>
          </a:p>
          <a:p>
            <a:endParaRPr lang="es-MX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161</Words>
  <Application>Microsoft Office PowerPoint</Application>
  <PresentationFormat>Presentación en pantalla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</dc:creator>
  <cp:lastModifiedBy>Toshiba</cp:lastModifiedBy>
  <cp:revision>5</cp:revision>
  <dcterms:created xsi:type="dcterms:W3CDTF">2012-04-24T16:57:45Z</dcterms:created>
  <dcterms:modified xsi:type="dcterms:W3CDTF">2012-04-24T17:39:28Z</dcterms:modified>
</cp:coreProperties>
</file>